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1" r:id="rId5"/>
    <p:sldId id="279" r:id="rId6"/>
    <p:sldId id="280" r:id="rId7"/>
    <p:sldId id="285" r:id="rId8"/>
    <p:sldId id="263" r:id="rId9"/>
    <p:sldId id="264" r:id="rId10"/>
    <p:sldId id="281" r:id="rId11"/>
    <p:sldId id="282" r:id="rId12"/>
    <p:sldId id="265" r:id="rId13"/>
    <p:sldId id="283" r:id="rId14"/>
    <p:sldId id="266" r:id="rId15"/>
    <p:sldId id="286" r:id="rId16"/>
    <p:sldId id="284" r:id="rId17"/>
    <p:sldId id="267" r:id="rId18"/>
    <p:sldId id="268" r:id="rId19"/>
    <p:sldId id="269" r:id="rId20"/>
    <p:sldId id="270" r:id="rId21"/>
    <p:sldId id="271" r:id="rId22"/>
    <p:sldId id="287" r:id="rId23"/>
    <p:sldId id="272" r:id="rId24"/>
    <p:sldId id="273" r:id="rId25"/>
    <p:sldId id="274" r:id="rId26"/>
    <p:sldId id="275" r:id="rId27"/>
    <p:sldId id="276" r:id="rId28"/>
    <p:sldId id="277" r:id="rId29"/>
    <p:sldId id="288" r:id="rId3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662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64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888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383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99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22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452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933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57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813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7BEC-CAAA-4380-BF08-5196B54B8FD3}" type="datetimeFigureOut">
              <a:rPr lang="nl-BE" smtClean="0"/>
              <a:t>11/12/2017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883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be/url?sa=i&amp;rct=j&amp;q=&amp;esrc=s&amp;source=images&amp;cd=&amp;cad=rja&amp;uact=8&amp;ved=0CAcQjRxqFQoTCJq4lpiH-cgCFcu7FAodR0UOuQ&amp;url=http://kmoinfo.typepad.com/knokkeheist/2015/08/ontbijt-je-fit-met-de-gezinsbond-knokke.html&amp;psig=AFQjCNFSkhf-0SEeOyKybpxgG74pz6XXFw&amp;ust=144680510572857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799" y="1762897"/>
            <a:ext cx="11541211" cy="2178694"/>
          </a:xfrm>
        </p:spPr>
        <p:txBody>
          <a:bodyPr>
            <a:normAutofit/>
          </a:bodyPr>
          <a:lstStyle/>
          <a:p>
            <a:r>
              <a:rPr lang="nl-BE" dirty="0">
                <a:latin typeface="+mn-lt"/>
              </a:rPr>
              <a:t>Sneeuwklassen </a:t>
            </a:r>
            <a:br>
              <a:rPr lang="nl-BE" dirty="0">
                <a:latin typeface="+mn-lt"/>
              </a:rPr>
            </a:br>
            <a:r>
              <a:rPr lang="nl-BE" dirty="0">
                <a:latin typeface="+mn-lt"/>
              </a:rPr>
              <a:t>20 januari 2018 - 27 januari 2018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638270" cy="3070611"/>
          </a:xfrm>
        </p:spPr>
        <p:txBody>
          <a:bodyPr>
            <a:normAutofit/>
          </a:bodyPr>
          <a:lstStyle/>
          <a:p>
            <a:pPr algn="r"/>
            <a:endParaRPr lang="nl-BE" dirty="0"/>
          </a:p>
          <a:p>
            <a:pPr algn="r"/>
            <a:endParaRPr lang="nl-BE" sz="4400" dirty="0"/>
          </a:p>
          <a:p>
            <a:pPr algn="r"/>
            <a:r>
              <a:rPr lang="nl-BE" sz="4400" dirty="0" err="1"/>
              <a:t>Hittisau</a:t>
            </a:r>
            <a:r>
              <a:rPr lang="nl-BE" sz="4400" dirty="0"/>
              <a:t> </a:t>
            </a:r>
          </a:p>
          <a:p>
            <a:pPr algn="r"/>
            <a:r>
              <a:rPr lang="nl-BE" sz="4400" dirty="0" err="1"/>
              <a:t>Vorarlberg</a:t>
            </a:r>
            <a:endParaRPr lang="nl-BE" sz="4400" dirty="0"/>
          </a:p>
          <a:p>
            <a:endParaRPr lang="nl-BE" sz="4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04"/>
            <a:ext cx="3789405" cy="13921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39" y="4261622"/>
            <a:ext cx="3361037" cy="20909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62" y="480067"/>
            <a:ext cx="3361038" cy="14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1806"/>
            <a:ext cx="10515600" cy="1029732"/>
          </a:xfrm>
        </p:spPr>
        <p:txBody>
          <a:bodyPr/>
          <a:lstStyle/>
          <a:p>
            <a:r>
              <a:rPr lang="nl-BE" dirty="0"/>
              <a:t>Eten: lunch / meestal buiten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7" y="3558033"/>
            <a:ext cx="3997783" cy="2998337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76" y="3497049"/>
            <a:ext cx="3756454" cy="281734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38200" y="1161537"/>
            <a:ext cx="937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Spaghetti , goulashsoep, </a:t>
            </a:r>
            <a:r>
              <a:rPr lang="nl-BE" sz="2400" dirty="0" err="1"/>
              <a:t>knackworst</a:t>
            </a:r>
            <a:r>
              <a:rPr lang="nl-BE" sz="2400" dirty="0"/>
              <a:t> met frietjes, </a:t>
            </a:r>
            <a:r>
              <a:rPr lang="nl-BE" sz="2400" dirty="0" err="1"/>
              <a:t>germknödel</a:t>
            </a:r>
            <a:r>
              <a:rPr lang="nl-BE" sz="2400" dirty="0"/>
              <a:t> , </a:t>
            </a:r>
            <a:r>
              <a:rPr lang="nl-BE" sz="2400" dirty="0" err="1"/>
              <a:t>Apfelstrudel</a:t>
            </a:r>
            <a:r>
              <a:rPr lang="nl-BE" sz="2400" dirty="0"/>
              <a:t>, </a:t>
            </a:r>
            <a:r>
              <a:rPr lang="nl-BE" sz="2400" dirty="0" err="1"/>
              <a:t>Kaiserschmarrn</a:t>
            </a:r>
            <a:r>
              <a:rPr lang="nl-BE" sz="2400" dirty="0"/>
              <a:t> …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7" y="2124978"/>
            <a:ext cx="1873062" cy="117492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2" y="2047811"/>
            <a:ext cx="1837038" cy="137777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92" y="1899135"/>
            <a:ext cx="2554263" cy="13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Avondeten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64973" y="2051222"/>
            <a:ext cx="1051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Saladebar, soep &amp; hoofdgerecht (schnitzel met frietjes / rijst met stoofvlees …)</a:t>
            </a:r>
          </a:p>
          <a:p>
            <a:r>
              <a:rPr lang="nl-BE" sz="2400" dirty="0"/>
              <a:t>Voor de vegetariërs is er een apart menu.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94" y="3121282"/>
            <a:ext cx="4898605" cy="3256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84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Skiën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4 uur per dag</a:t>
            </a:r>
          </a:p>
          <a:p>
            <a:r>
              <a:rPr lang="nl-BE" dirty="0"/>
              <a:t>Eerste lessen vermoeiend en soms saai…. Nog geen lift….. </a:t>
            </a:r>
            <a:r>
              <a:rPr lang="nl-BE" dirty="0" err="1"/>
              <a:t>Pffff</a:t>
            </a:r>
            <a:r>
              <a:rPr lang="nl-BE" dirty="0"/>
              <a:t>….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5" y="2817339"/>
            <a:ext cx="5189838" cy="38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Skiën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Liften: LEUK!</a:t>
            </a:r>
          </a:p>
          <a:p>
            <a:r>
              <a:rPr lang="nl-BE" dirty="0" err="1"/>
              <a:t>Bigfoot</a:t>
            </a:r>
            <a:endParaRPr lang="nl-BE" dirty="0"/>
          </a:p>
          <a:p>
            <a:endParaRPr lang="nl-BE" dirty="0"/>
          </a:p>
          <a:p>
            <a:r>
              <a:rPr lang="nl-BE" dirty="0"/>
              <a:t>Wedstrijd: afdaling op tijd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34" y="1825625"/>
            <a:ext cx="1477625" cy="121165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30160" r="33377" b="8430"/>
          <a:stretch/>
        </p:blipFill>
        <p:spPr>
          <a:xfrm>
            <a:off x="6877538" y="523629"/>
            <a:ext cx="2643395" cy="215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045"/>
          <a:stretch/>
        </p:blipFill>
        <p:spPr>
          <a:xfrm>
            <a:off x="838200" y="4567946"/>
            <a:ext cx="5232869" cy="2155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72" y="3037277"/>
            <a:ext cx="3388519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69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Kleding skiën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Ski-jas</a:t>
            </a:r>
          </a:p>
          <a:p>
            <a:r>
              <a:rPr lang="nl-BE" dirty="0"/>
              <a:t>Skibroek</a:t>
            </a:r>
          </a:p>
          <a:p>
            <a:r>
              <a:rPr lang="nl-BE" dirty="0"/>
              <a:t>Helm van de school</a:t>
            </a:r>
          </a:p>
          <a:p>
            <a:r>
              <a:rPr lang="nl-BE" dirty="0"/>
              <a:t>Degelijke handschoenen</a:t>
            </a:r>
          </a:p>
          <a:p>
            <a:r>
              <a:rPr lang="nl-BE" dirty="0"/>
              <a:t>Sjaal of </a:t>
            </a:r>
            <a:r>
              <a:rPr lang="nl-BE" dirty="0" err="1"/>
              <a:t>buff</a:t>
            </a:r>
            <a:endParaRPr lang="nl-BE" dirty="0"/>
          </a:p>
          <a:p>
            <a:r>
              <a:rPr lang="nl-BE" dirty="0"/>
              <a:t>Skibril</a:t>
            </a:r>
          </a:p>
          <a:p>
            <a:r>
              <a:rPr lang="nl-BE" dirty="0"/>
              <a:t>Lipstick/zonbescherming</a:t>
            </a:r>
          </a:p>
          <a:p>
            <a:r>
              <a:rPr lang="nl-BE" dirty="0"/>
              <a:t>Skikousen (speciale anders blaren, dagelijks nieuwe)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38" y="733168"/>
            <a:ext cx="5323562" cy="39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Kleding onderin: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Thermisch ondergoed (broek niet echt nodig)</a:t>
            </a:r>
          </a:p>
          <a:p>
            <a:r>
              <a:rPr lang="nl-BE" dirty="0"/>
              <a:t>Rolkraag truitjes</a:t>
            </a:r>
          </a:p>
          <a:p>
            <a:r>
              <a:rPr lang="nl-BE" dirty="0"/>
              <a:t>Een fleecetrui of jasje (1 of 2)</a:t>
            </a:r>
          </a:p>
          <a:p>
            <a:r>
              <a:rPr lang="nl-BE" dirty="0"/>
              <a:t>Beter= laagjes</a:t>
            </a:r>
          </a:p>
          <a:p>
            <a:endParaRPr lang="nl-BE" dirty="0"/>
          </a:p>
          <a:p>
            <a:r>
              <a:rPr lang="nl-BE" dirty="0"/>
              <a:t>Geen dure dingen!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Kleding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nl-BE" dirty="0"/>
              <a:t>Gemakkelijke spullen (</a:t>
            </a:r>
            <a:r>
              <a:rPr lang="nl-BE" dirty="0" err="1"/>
              <a:t>t-shirts</a:t>
            </a:r>
            <a:r>
              <a:rPr lang="nl-BE" dirty="0"/>
              <a:t>, jeans, jogging, sweater,…)</a:t>
            </a:r>
          </a:p>
          <a:p>
            <a:r>
              <a:rPr lang="nl-BE" dirty="0"/>
              <a:t>Dagelijks proper ondergoed (zweten!) + kousen</a:t>
            </a:r>
          </a:p>
          <a:p>
            <a:r>
              <a:rPr lang="nl-BE" dirty="0"/>
              <a:t>Pantoffels die buiten mogen is gemakkelijk</a:t>
            </a:r>
          </a:p>
          <a:p>
            <a:r>
              <a:rPr lang="nl-BE" dirty="0"/>
              <a:t>Sneeuwlaarzen/bergschoenen/waterdichte schoenen (wandeling/</a:t>
            </a:r>
            <a:r>
              <a:rPr lang="nl-BE" dirty="0" err="1"/>
              <a:t>zakglijden</a:t>
            </a:r>
            <a:r>
              <a:rPr lang="nl-BE" dirty="0"/>
              <a:t>)</a:t>
            </a:r>
          </a:p>
          <a:p>
            <a:r>
              <a:rPr lang="nl-BE" dirty="0"/>
              <a:t>Extra jas niet nodig, ski-jas aan bij vertrek.  </a:t>
            </a:r>
          </a:p>
          <a:p>
            <a:r>
              <a:rPr lang="nl-BE" dirty="0"/>
              <a:t>Leerkrachten nemen reserve skikleding mee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577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/>
              <a:t>Avond 1: Bericht naar thuis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Geen ansichtkaart, maar via mail (of </a:t>
            </a:r>
            <a:r>
              <a:rPr lang="nl-BE" dirty="0" err="1"/>
              <a:t>whatsapp</a:t>
            </a:r>
            <a:r>
              <a:rPr lang="nl-BE" dirty="0"/>
              <a:t>) een foto van een brief.</a:t>
            </a:r>
          </a:p>
          <a:p>
            <a:r>
              <a:rPr lang="nl-BE" dirty="0"/>
              <a:t>Alle andere avonturen zijn via de sneeuwklasblog te volgen</a:t>
            </a:r>
          </a:p>
        </p:txBody>
      </p:sp>
    </p:spTree>
    <p:extLst>
      <p:ext uri="{BB962C8B-B14F-4D97-AF65-F5344CB8AC3E}">
        <p14:creationId xmlns:p14="http://schemas.microsoft.com/office/powerpoint/2010/main" val="358752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/>
              <a:t>Avond 2: </a:t>
            </a:r>
            <a:r>
              <a:rPr lang="nl-BE" b="1" i="1" dirty="0" err="1"/>
              <a:t>kienavond</a:t>
            </a:r>
            <a:r>
              <a:rPr lang="nl-BE" b="1" i="1" dirty="0"/>
              <a:t> + </a:t>
            </a:r>
            <a:r>
              <a:rPr lang="nl-BE" b="1" i="1" dirty="0" err="1"/>
              <a:t>zakglijden</a:t>
            </a:r>
            <a:endParaRPr lang="nl-BE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Zakglijden</a:t>
            </a:r>
            <a:r>
              <a:rPr lang="nl-BE" dirty="0"/>
              <a:t>: kleding = skipak</a:t>
            </a:r>
          </a:p>
          <a:p>
            <a:r>
              <a:rPr lang="nl-BE" dirty="0"/>
              <a:t>Grote plastieken schijven </a:t>
            </a:r>
          </a:p>
          <a:p>
            <a:endParaRPr lang="nl-BE" dirty="0"/>
          </a:p>
          <a:p>
            <a:r>
              <a:rPr lang="nl-BE" dirty="0"/>
              <a:t>Kienavond: elk kind een prijs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2" y="1782141"/>
            <a:ext cx="2520701" cy="40843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t="12339" r="8742" b="5353"/>
          <a:stretch/>
        </p:blipFill>
        <p:spPr>
          <a:xfrm>
            <a:off x="4501662" y="4228122"/>
            <a:ext cx="2142548" cy="2258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77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/>
              <a:t>Avond 3: (muziek)quiz /</a:t>
            </a:r>
            <a:r>
              <a:rPr lang="nl-BE" b="1" i="1" dirty="0">
                <a:solidFill>
                  <a:srgbClr val="92D050"/>
                </a:solidFill>
              </a:rPr>
              <a:t> </a:t>
            </a:r>
            <a:r>
              <a:rPr lang="nl-BE" b="1" i="1" dirty="0"/>
              <a:t>zwemmen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 groepjes deelnemen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4"/>
          <a:stretch/>
        </p:blipFill>
        <p:spPr>
          <a:xfrm>
            <a:off x="2297723" y="2686612"/>
            <a:ext cx="6400800" cy="349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94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Reisweg – ligging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1248"/>
          </a:xfrm>
        </p:spPr>
        <p:txBody>
          <a:bodyPr>
            <a:normAutofit lnSpcReduction="10000"/>
          </a:bodyPr>
          <a:lstStyle/>
          <a:p>
            <a:r>
              <a:rPr lang="nl-BE" dirty="0"/>
              <a:t>Ongeveer 720 km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Aken</a:t>
            </a:r>
          </a:p>
          <a:p>
            <a:r>
              <a:rPr lang="nl-BE" dirty="0"/>
              <a:t>Keulen</a:t>
            </a:r>
          </a:p>
          <a:p>
            <a:r>
              <a:rPr lang="nl-BE" dirty="0" err="1"/>
              <a:t>Kerpen</a:t>
            </a:r>
            <a:endParaRPr lang="nl-BE" dirty="0"/>
          </a:p>
          <a:p>
            <a:r>
              <a:rPr lang="nl-BE" dirty="0"/>
              <a:t>Koblenz</a:t>
            </a:r>
          </a:p>
          <a:p>
            <a:r>
              <a:rPr lang="nl-BE" dirty="0"/>
              <a:t>Ulm</a:t>
            </a:r>
          </a:p>
          <a:p>
            <a:r>
              <a:rPr lang="nl-BE" u="sng" dirty="0" err="1"/>
              <a:t>Kemp</a:t>
            </a:r>
            <a:r>
              <a:rPr lang="nl-BE" dirty="0" err="1"/>
              <a:t>ten</a:t>
            </a:r>
            <a:endParaRPr lang="nl-BE" dirty="0"/>
          </a:p>
          <a:p>
            <a:r>
              <a:rPr lang="nl-BE" dirty="0" err="1"/>
              <a:t>Aach</a:t>
            </a:r>
            <a:endParaRPr lang="nl-BE" dirty="0"/>
          </a:p>
          <a:p>
            <a:r>
              <a:rPr lang="nl-BE" dirty="0" err="1"/>
              <a:t>Hittisau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39788" y="1681162"/>
            <a:ext cx="10515600" cy="666621"/>
          </a:xfrm>
        </p:spPr>
        <p:txBody>
          <a:bodyPr>
            <a:normAutofit/>
          </a:bodyPr>
          <a:lstStyle/>
          <a:p>
            <a:r>
              <a:rPr lang="nl-BE" dirty="0"/>
              <a:t>Busmaatschappij: B en V reizen</a:t>
            </a:r>
          </a:p>
        </p:txBody>
      </p:sp>
      <p:pic>
        <p:nvPicPr>
          <p:cNvPr id="7" name="Tijdelijke aanduiding voor inhoud 3"/>
          <p:cNvPicPr>
            <a:picLocks noGrp="1"/>
          </p:cNvPicPr>
          <p:nvPr>
            <p:ph sz="quarter" idx="4"/>
          </p:nvPr>
        </p:nvPicPr>
        <p:blipFill>
          <a:blip r:embed="rId2"/>
          <a:srcRect l="4752" t="14825" r="14026" b="12857"/>
          <a:stretch>
            <a:fillRect/>
          </a:stretch>
        </p:blipFill>
        <p:spPr bwMode="auto">
          <a:xfrm>
            <a:off x="5997575" y="200409"/>
            <a:ext cx="5251150" cy="35729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13" y="4044778"/>
            <a:ext cx="4430265" cy="2500956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 flipH="1">
            <a:off x="6385169" y="4347369"/>
            <a:ext cx="257908" cy="117230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9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/>
              <a:t>Avond 4: Spellenavond</a:t>
            </a:r>
          </a:p>
        </p:txBody>
      </p:sp>
      <p:pic>
        <p:nvPicPr>
          <p:cNvPr id="1028" name="Picture 4" descr="Afbeeldingsresultaat voor gezelschapsspellen">
            <a:extLst>
              <a:ext uri="{FF2B5EF4-FFF2-40B4-BE49-F238E27FC236}">
                <a16:creationId xmlns:a16="http://schemas.microsoft.com/office/drawing/2014/main" id="{89C682A6-4541-40E4-BED1-B7CC6166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3" y="2145145"/>
            <a:ext cx="10446327" cy="34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1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Avond 5: gala-avond + afsluitfuif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Gala kleding:</a:t>
            </a:r>
          </a:p>
          <a:p>
            <a:pPr lvl="1"/>
            <a:r>
              <a:rPr lang="nl-BE" dirty="0"/>
              <a:t>Meisjes: make-up, haartooi, chique kleedje of broek,</a:t>
            </a:r>
          </a:p>
          <a:p>
            <a:pPr marL="457200" lvl="1" indent="0">
              <a:buNone/>
            </a:pPr>
            <a:r>
              <a:rPr lang="nl-BE" dirty="0"/>
              <a:t> nylonkousen?, chique schoenen, stola, boa,… </a:t>
            </a:r>
          </a:p>
          <a:p>
            <a:pPr lvl="1"/>
            <a:r>
              <a:rPr lang="nl-BE" dirty="0"/>
              <a:t>Jongens: das, hemd, pak,…..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0" y="4462584"/>
            <a:ext cx="3145889" cy="2097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0" y="1552160"/>
            <a:ext cx="3160725" cy="210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19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Vriendjesdag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Anoniem</a:t>
            </a:r>
          </a:p>
          <a:p>
            <a:r>
              <a:rPr lang="nl-BE" dirty="0"/>
              <a:t>Proberen uit te zoeken wie “mijn vriendje” is.</a:t>
            </a:r>
          </a:p>
          <a:p>
            <a:r>
              <a:rPr lang="nl-BE" dirty="0"/>
              <a:t>Extra lief zijn voor die persoon.</a:t>
            </a:r>
          </a:p>
          <a:p>
            <a:r>
              <a:rPr lang="nl-BE" dirty="0"/>
              <a:t>Kleine lieve attenties: behulpzaam, een snoepje, een tekening,….</a:t>
            </a:r>
          </a:p>
        </p:txBody>
      </p:sp>
    </p:spTree>
    <p:extLst>
      <p:ext uri="{BB962C8B-B14F-4D97-AF65-F5344CB8AC3E}">
        <p14:creationId xmlns:p14="http://schemas.microsoft.com/office/powerpoint/2010/main" val="121946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Naar 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Vrijdagavond rond 21.00/22.00 uur</a:t>
            </a:r>
          </a:p>
          <a:p>
            <a:r>
              <a:rPr lang="nl-BE" dirty="0"/>
              <a:t>Aankomst in </a:t>
            </a:r>
            <a:r>
              <a:rPr lang="nl-BE" dirty="0" err="1"/>
              <a:t>Dorne</a:t>
            </a:r>
            <a:r>
              <a:rPr lang="nl-BE" dirty="0"/>
              <a:t> +/- 7.00 uur</a:t>
            </a:r>
          </a:p>
        </p:txBody>
      </p:sp>
    </p:spTree>
    <p:extLst>
      <p:ext uri="{BB962C8B-B14F-4D97-AF65-F5344CB8AC3E}">
        <p14:creationId xmlns:p14="http://schemas.microsoft.com/office/powerpoint/2010/main" val="405361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Ontbijt in de Kick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Bij aankomst in </a:t>
            </a:r>
            <a:r>
              <a:rPr lang="nl-BE" dirty="0" err="1"/>
              <a:t>Dorne</a:t>
            </a:r>
            <a:endParaRPr lang="nl-BE" dirty="0"/>
          </a:p>
          <a:p>
            <a:r>
              <a:rPr lang="nl-BE" dirty="0"/>
              <a:t>Verzorgd door de ouders</a:t>
            </a:r>
          </a:p>
          <a:p>
            <a:r>
              <a:rPr lang="nl-BE" dirty="0"/>
              <a:t>Verantwoordelijke?</a:t>
            </a:r>
          </a:p>
          <a:p>
            <a:r>
              <a:rPr lang="nl-BE" dirty="0"/>
              <a:t>Inschrijven bij wie?</a:t>
            </a:r>
          </a:p>
          <a:p>
            <a:r>
              <a:rPr lang="nl-BE" dirty="0"/>
              <a:t>Juf Ann heeft draaiboek</a:t>
            </a:r>
          </a:p>
        </p:txBody>
      </p:sp>
      <p:pic>
        <p:nvPicPr>
          <p:cNvPr id="3074" name="Picture 2" descr="http://kmoinfo.typepad.com/.a/6a00d8341c50dd53ef01bb0867c1bc970d-p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34" y="2905275"/>
            <a:ext cx="4302341" cy="24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4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Documenten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Geldig Kids-ID   </a:t>
            </a:r>
          </a:p>
          <a:p>
            <a:r>
              <a:rPr lang="nl-BE" dirty="0"/>
              <a:t>Toestemming ouders: best enkele leerkrachten vermelden bij onder toezicht van…, afgestempeld door gemeente </a:t>
            </a:r>
          </a:p>
          <a:p>
            <a:r>
              <a:rPr lang="nl-BE" dirty="0"/>
              <a:t>Europese ziekteverzekeringskaart 2018 (ziekenfonds)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65" y="707218"/>
            <a:ext cx="2285835" cy="14513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6" y="3934930"/>
            <a:ext cx="4381157" cy="25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Site Kornuit : Sportieve blog sneeuwklassen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346" y="1619679"/>
            <a:ext cx="10515600" cy="4351338"/>
          </a:xfrm>
        </p:spPr>
        <p:txBody>
          <a:bodyPr/>
          <a:lstStyle/>
          <a:p>
            <a:r>
              <a:rPr lang="nl-BE" dirty="0"/>
              <a:t>Dagelijks aangevuld</a:t>
            </a:r>
          </a:p>
          <a:p>
            <a:r>
              <a:rPr lang="nl-BE" dirty="0"/>
              <a:t>Mailtjes worden gelezen op dinsdagmorgen, slechts één keer dit jaar</a:t>
            </a:r>
            <a:endParaRPr lang="nl-BE" dirty="0">
              <a:solidFill>
                <a:srgbClr val="92D050"/>
              </a:solidFill>
            </a:endParaRPr>
          </a:p>
          <a:p>
            <a:r>
              <a:rPr lang="nl-BE" dirty="0"/>
              <a:t>Je kan je ook hier aanmelden voor deze blog</a:t>
            </a:r>
          </a:p>
        </p:txBody>
      </p:sp>
    </p:spTree>
    <p:extLst>
      <p:ext uri="{BB962C8B-B14F-4D97-AF65-F5344CB8AC3E}">
        <p14:creationId xmlns:p14="http://schemas.microsoft.com/office/powerpoint/2010/main" val="354978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Ongeval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Ouders worden persoonlijk verwittigd!</a:t>
            </a:r>
          </a:p>
          <a:p>
            <a:r>
              <a:rPr lang="nl-BE" dirty="0"/>
              <a:t>Geen nieuws is goed nieuws!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5" y="2894828"/>
            <a:ext cx="4267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7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Medicatie</a:t>
            </a:r>
            <a:br>
              <a:rPr lang="nl-BE" dirty="0"/>
            </a:br>
            <a:r>
              <a:rPr lang="nl-BE" dirty="0"/>
              <a:t>Allergie / voeding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99503"/>
            <a:ext cx="10515600" cy="3977460"/>
          </a:xfrm>
        </p:spPr>
        <p:txBody>
          <a:bodyPr/>
          <a:lstStyle/>
          <a:p>
            <a:r>
              <a:rPr lang="nl-BE" dirty="0"/>
              <a:t>Medicatie in een apart zakje stoppen met duidelijke handleiding, afgeven aan juf Cindy voor vertrek</a:t>
            </a:r>
          </a:p>
          <a:p>
            <a:r>
              <a:rPr lang="nl-BE" dirty="0" err="1"/>
              <a:t>Kids</a:t>
            </a:r>
            <a:r>
              <a:rPr lang="nl-BE" dirty="0"/>
              <a:t> hebben zelf geen medicatie in de koffer</a:t>
            </a:r>
          </a:p>
          <a:p>
            <a:r>
              <a:rPr lang="nl-BE" dirty="0"/>
              <a:t>Kids-</a:t>
            </a:r>
            <a:r>
              <a:rPr lang="nl-BE" dirty="0" err="1"/>
              <a:t>Id</a:t>
            </a:r>
            <a:r>
              <a:rPr lang="nl-BE" dirty="0"/>
              <a:t> afgeven op donderdag 18/1/’18 aan juf Dorien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4" y="4286378"/>
            <a:ext cx="2286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8506"/>
          </a:xfrm>
        </p:spPr>
        <p:txBody>
          <a:bodyPr>
            <a:normAutofit/>
          </a:bodyPr>
          <a:lstStyle/>
          <a:p>
            <a:r>
              <a:rPr lang="nl-BE" dirty="0"/>
              <a:t>Deze gunstige prijs is alleen mogelijk dankzij de steun van de Oudervereniging, de Gezinsbond en natuurlijk het verkooptalent van kalenders van onze leerlingen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"/>
          <a:stretch/>
        </p:blipFill>
        <p:spPr>
          <a:xfrm>
            <a:off x="952500" y="2980918"/>
            <a:ext cx="5815623" cy="35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Vertrek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20 januari ‘s avonds: rond 22 uur afhankelijk van weer</a:t>
            </a:r>
          </a:p>
          <a:p>
            <a:r>
              <a:rPr lang="nl-BE" dirty="0"/>
              <a:t>Kerkplein </a:t>
            </a:r>
            <a:r>
              <a:rPr lang="nl-BE" dirty="0" err="1"/>
              <a:t>Dorne</a:t>
            </a:r>
            <a:endParaRPr lang="nl-BE" dirty="0"/>
          </a:p>
          <a:p>
            <a:r>
              <a:rPr lang="nl-BE" dirty="0"/>
              <a:t>Handbagage: beetje eten – drank (ook op bus </a:t>
            </a:r>
            <a:r>
              <a:rPr lang="nl-BE" dirty="0" err="1"/>
              <a:t>verkrijgbaar,beetje</a:t>
            </a:r>
            <a:r>
              <a:rPr lang="nl-BE" dirty="0"/>
              <a:t> zakgeld max. €3)- knuffel – kussentje - dekentje (plastieken zak bij aankomst nat)</a:t>
            </a:r>
          </a:p>
          <a:p>
            <a:r>
              <a:rPr lang="nl-BE" dirty="0"/>
              <a:t>Liefst geen snoep in de bus: busziek</a:t>
            </a:r>
          </a:p>
          <a:p>
            <a:r>
              <a:rPr lang="nl-BE" dirty="0"/>
              <a:t>Aankomst rond 7 uur ‘s morgens (afhankelijk van weer)</a:t>
            </a:r>
          </a:p>
          <a:p>
            <a:r>
              <a:rPr lang="nl-BE" dirty="0"/>
              <a:t>Wij laten onmiddellijk iets weten bij aankomst! (blog)</a:t>
            </a:r>
          </a:p>
          <a:p>
            <a:r>
              <a:rPr lang="nl-BE" dirty="0"/>
              <a:t>Bagage: in koffer bus (draagbaar/geen lift) en waterdicht (we stappen uit in de sneeuw)</a:t>
            </a:r>
          </a:p>
          <a:p>
            <a:r>
              <a:rPr lang="nl-BE" dirty="0"/>
              <a:t>Ski-jas aan en laarzen (</a:t>
            </a:r>
            <a:r>
              <a:rPr lang="nl-BE" dirty="0" err="1"/>
              <a:t>plaatsbesparing</a:t>
            </a:r>
            <a:r>
              <a:rPr lang="nl-BE" dirty="0"/>
              <a:t> in koffer)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907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jeugdherberg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1612320"/>
            <a:ext cx="6261930" cy="469644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62" y="161232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Kamers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7" name="Tekstvak 6"/>
          <p:cNvSpPr txBox="1"/>
          <p:nvPr/>
        </p:nvSpPr>
        <p:spPr>
          <a:xfrm>
            <a:off x="838200" y="148281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Meenemen: onderlaken, slaapzak of dekbed met dekbedovertrek, kussen met kussensloop</a:t>
            </a:r>
          </a:p>
        </p:txBody>
      </p:sp>
    </p:spTree>
    <p:extLst>
      <p:ext uri="{BB962C8B-B14F-4D97-AF65-F5344CB8AC3E}">
        <p14:creationId xmlns:p14="http://schemas.microsoft.com/office/powerpoint/2010/main" val="89739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Badkamers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Meisjes/jongens apart</a:t>
            </a:r>
          </a:p>
          <a:p>
            <a:r>
              <a:rPr lang="nl-BE" dirty="0"/>
              <a:t>Toiletzak + ondergoed in kast</a:t>
            </a:r>
          </a:p>
          <a:p>
            <a:r>
              <a:rPr lang="nl-BE" dirty="0"/>
              <a:t>Elke dag propere handdoek</a:t>
            </a:r>
          </a:p>
          <a:p>
            <a:r>
              <a:rPr lang="nl-BE" dirty="0"/>
              <a:t>Knijpkapstokken (3)</a:t>
            </a:r>
          </a:p>
          <a:p>
            <a:r>
              <a:rPr lang="nl-BE" dirty="0"/>
              <a:t>Linnenzak in de koffer (sorteren vuil/proper!)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730"/>
            <a:ext cx="5181600" cy="3887127"/>
          </a:xfrm>
        </p:spPr>
      </p:pic>
    </p:spTree>
    <p:extLst>
      <p:ext uri="{BB962C8B-B14F-4D97-AF65-F5344CB8AC3E}">
        <p14:creationId xmlns:p14="http://schemas.microsoft.com/office/powerpoint/2010/main" val="356829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Zaal + berging ski’s + schoenen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4413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Dagindeling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06378"/>
            <a:ext cx="10515600" cy="4570585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8.00 uur 	opstaan + 2x ochtendgym</a:t>
            </a:r>
          </a:p>
          <a:p>
            <a:r>
              <a:rPr lang="nl-BE" dirty="0"/>
              <a:t>8.30 uur 	ontbijt</a:t>
            </a:r>
          </a:p>
          <a:p>
            <a:r>
              <a:rPr lang="nl-BE" dirty="0"/>
              <a:t>9.00 uur	lesmoment</a:t>
            </a:r>
          </a:p>
          <a:p>
            <a:r>
              <a:rPr lang="nl-BE" dirty="0"/>
              <a:t>10.00 uur 	</a:t>
            </a:r>
            <a:r>
              <a:rPr lang="nl-BE" dirty="0" err="1"/>
              <a:t>skiles</a:t>
            </a:r>
            <a:r>
              <a:rPr lang="nl-BE" dirty="0"/>
              <a:t> (2 uur)</a:t>
            </a:r>
          </a:p>
          <a:p>
            <a:r>
              <a:rPr lang="nl-BE" dirty="0"/>
              <a:t>12.00 uur 	lunch</a:t>
            </a:r>
          </a:p>
          <a:p>
            <a:r>
              <a:rPr lang="nl-BE" dirty="0"/>
              <a:t>13.00 uur 	</a:t>
            </a:r>
            <a:r>
              <a:rPr lang="nl-BE" dirty="0" err="1"/>
              <a:t>skiles</a:t>
            </a:r>
            <a:r>
              <a:rPr lang="nl-BE" dirty="0"/>
              <a:t> (2 uur)</a:t>
            </a:r>
          </a:p>
          <a:p>
            <a:r>
              <a:rPr lang="nl-BE" dirty="0"/>
              <a:t>15.30 uur 	vieruurtje (koek + drankje)</a:t>
            </a:r>
          </a:p>
          <a:p>
            <a:r>
              <a:rPr lang="nl-BE" dirty="0"/>
              <a:t>16.00 uur	douchen/rusten</a:t>
            </a:r>
          </a:p>
          <a:p>
            <a:r>
              <a:rPr lang="nl-BE" dirty="0"/>
              <a:t>17.00 uur 	lesmoment</a:t>
            </a:r>
          </a:p>
          <a:p>
            <a:r>
              <a:rPr lang="nl-BE" dirty="0"/>
              <a:t>18.30 uur 	avondeten</a:t>
            </a:r>
          </a:p>
          <a:p>
            <a:r>
              <a:rPr lang="nl-BE" dirty="0"/>
              <a:t>19.30 uur 	avondactiviteit</a:t>
            </a:r>
          </a:p>
          <a:p>
            <a:r>
              <a:rPr lang="nl-BE" dirty="0"/>
              <a:t>21.00 uur 	slapen!!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1" y="369994"/>
            <a:ext cx="3709350" cy="278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98" y="3533726"/>
            <a:ext cx="4185793" cy="2790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1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Ontbijt: broodjes of brood, beleg, confituur, choco, water, melk,…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03" y="2611394"/>
            <a:ext cx="4300152" cy="3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63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673</Words>
  <Application>Microsoft Office PowerPoint</Application>
  <PresentationFormat>Breedbeeld</PresentationFormat>
  <Paragraphs>134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Sneeuwklassen  20 januari 2018 - 27 januari 2018</vt:lpstr>
      <vt:lpstr>Reisweg – ligging</vt:lpstr>
      <vt:lpstr>Vertrek</vt:lpstr>
      <vt:lpstr>jeugdherberg</vt:lpstr>
      <vt:lpstr>Kamers</vt:lpstr>
      <vt:lpstr>Badkamers</vt:lpstr>
      <vt:lpstr>Zaal + berging ski’s + schoenen</vt:lpstr>
      <vt:lpstr>Dagindeling</vt:lpstr>
      <vt:lpstr>Eten</vt:lpstr>
      <vt:lpstr>Eten: lunch / meestal buiten</vt:lpstr>
      <vt:lpstr>Avondeten</vt:lpstr>
      <vt:lpstr>Skiën</vt:lpstr>
      <vt:lpstr>Skiën</vt:lpstr>
      <vt:lpstr>Kleding skiën</vt:lpstr>
      <vt:lpstr>Kleding onderin:</vt:lpstr>
      <vt:lpstr>Kleding </vt:lpstr>
      <vt:lpstr>Avond 1: Bericht naar thuis</vt:lpstr>
      <vt:lpstr>Avond 2: kienavond + zakglijden</vt:lpstr>
      <vt:lpstr>Avond 3: (muziek)quiz / zwemmen</vt:lpstr>
      <vt:lpstr>Avond 4: Spellenavond</vt:lpstr>
      <vt:lpstr>Avond 5: gala-avond + afsluitfuif</vt:lpstr>
      <vt:lpstr>Vriendjesdag</vt:lpstr>
      <vt:lpstr>Naar huis</vt:lpstr>
      <vt:lpstr>Ontbijt in de Kick</vt:lpstr>
      <vt:lpstr>Documenten</vt:lpstr>
      <vt:lpstr>Site Kornuit : Sportieve blog sneeuwklassen</vt:lpstr>
      <vt:lpstr>Ongeval</vt:lpstr>
      <vt:lpstr>Medicatie Allergie / voeding</vt:lpstr>
      <vt:lpstr>Deze gunstige prijs is alleen mogelijk dankzij de steun van de Oudervereniging, de Gezinsbond en natuurlijk het verkooptalent van kalenders van onze leerlingen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 Avermate</dc:creator>
  <cp:lastModifiedBy>Raf Didden</cp:lastModifiedBy>
  <cp:revision>58</cp:revision>
  <dcterms:created xsi:type="dcterms:W3CDTF">2015-11-05T07:15:57Z</dcterms:created>
  <dcterms:modified xsi:type="dcterms:W3CDTF">2017-12-11T10:31:47Z</dcterms:modified>
</cp:coreProperties>
</file>